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7" r:id="rId12"/>
    <p:sldId id="264"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D1EA1-5F4D-4204-9CC7-04CA75E7A55B}"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E99C6132-9D9D-4DAA-94C3-05D67891D1CF}">
      <dgm:prSet/>
      <dgm:spPr/>
      <dgm:t>
        <a:bodyPr/>
        <a:lstStyle/>
        <a:p>
          <a:r>
            <a:rPr lang="en-US" dirty="0"/>
            <a:t>Do what you say you will do</a:t>
          </a:r>
        </a:p>
      </dgm:t>
    </dgm:pt>
    <dgm:pt modelId="{1C9D7589-D934-479F-89AF-24861E2C0EA1}" type="parTrans" cxnId="{C8C29068-AD4D-457E-88F4-D6DB5884EB0A}">
      <dgm:prSet/>
      <dgm:spPr/>
      <dgm:t>
        <a:bodyPr/>
        <a:lstStyle/>
        <a:p>
          <a:endParaRPr lang="en-US"/>
        </a:p>
      </dgm:t>
    </dgm:pt>
    <dgm:pt modelId="{872212B0-0E98-4094-9833-FF2F55B56056}" type="sibTrans" cxnId="{C8C29068-AD4D-457E-88F4-D6DB5884EB0A}">
      <dgm:prSet phldrT="1" phldr="0"/>
      <dgm:spPr/>
      <dgm:t>
        <a:bodyPr/>
        <a:lstStyle/>
        <a:p>
          <a:r>
            <a:rPr lang="en-US" dirty="0"/>
            <a:t>1</a:t>
          </a:r>
        </a:p>
      </dgm:t>
    </dgm:pt>
    <dgm:pt modelId="{5E058758-BC64-402A-A2A9-7B7DA21CFC97}">
      <dgm:prSet/>
      <dgm:spPr/>
      <dgm:t>
        <a:bodyPr/>
        <a:lstStyle/>
        <a:p>
          <a:r>
            <a:rPr lang="en-US" dirty="0"/>
            <a:t>Be a person of your word</a:t>
          </a:r>
        </a:p>
      </dgm:t>
    </dgm:pt>
    <dgm:pt modelId="{E4861256-094F-43B4-8AB3-7081AAA3DFC4}" type="parTrans" cxnId="{AC57AC8A-BAC2-47A5-A9CE-5540E045C822}">
      <dgm:prSet/>
      <dgm:spPr/>
      <dgm:t>
        <a:bodyPr/>
        <a:lstStyle/>
        <a:p>
          <a:endParaRPr lang="en-US"/>
        </a:p>
      </dgm:t>
    </dgm:pt>
    <dgm:pt modelId="{5707DB0D-3F58-469A-BBEF-64D0820A7F05}" type="sibTrans" cxnId="{AC57AC8A-BAC2-47A5-A9CE-5540E045C822}">
      <dgm:prSet phldrT="2" phldr="0"/>
      <dgm:spPr/>
      <dgm:t>
        <a:bodyPr/>
        <a:lstStyle/>
        <a:p>
          <a:r>
            <a:rPr lang="en-US" dirty="0"/>
            <a:t>2</a:t>
          </a:r>
        </a:p>
      </dgm:t>
    </dgm:pt>
    <dgm:pt modelId="{D0D4F6CC-4BB8-4B51-ABB5-2242082E9FE9}">
      <dgm:prSet/>
      <dgm:spPr/>
      <dgm:t>
        <a:bodyPr/>
        <a:lstStyle/>
        <a:p>
          <a:r>
            <a:rPr lang="en-US" dirty="0"/>
            <a:t>Have integrity of the heart</a:t>
          </a:r>
        </a:p>
      </dgm:t>
    </dgm:pt>
    <dgm:pt modelId="{AEBF1ECC-46B1-4922-8053-C91D229B5250}" type="parTrans" cxnId="{DD36C9F3-FB48-4C45-87BC-5425DA3886AB}">
      <dgm:prSet/>
      <dgm:spPr/>
      <dgm:t>
        <a:bodyPr/>
        <a:lstStyle/>
        <a:p>
          <a:endParaRPr lang="en-US"/>
        </a:p>
      </dgm:t>
    </dgm:pt>
    <dgm:pt modelId="{BF4590AD-7B64-44B2-96AD-D00E1137AE2A}" type="sibTrans" cxnId="{DD36C9F3-FB48-4C45-87BC-5425DA3886AB}">
      <dgm:prSet phldrT="3" phldr="0"/>
      <dgm:spPr/>
      <dgm:t>
        <a:bodyPr/>
        <a:lstStyle/>
        <a:p>
          <a:r>
            <a:rPr lang="en-US" dirty="0"/>
            <a:t>3</a:t>
          </a:r>
        </a:p>
      </dgm:t>
    </dgm:pt>
    <dgm:pt modelId="{14EB6C6C-B42C-4618-A319-D8037234E2AD}" type="pres">
      <dgm:prSet presAssocID="{126D1EA1-5F4D-4204-9CC7-04CA75E7A55B}" presName="Name0" presStyleCnt="0">
        <dgm:presLayoutVars>
          <dgm:animLvl val="lvl"/>
          <dgm:resizeHandles val="exact"/>
        </dgm:presLayoutVars>
      </dgm:prSet>
      <dgm:spPr/>
    </dgm:pt>
    <dgm:pt modelId="{916B2B90-CF6C-4517-9A32-B8B4EF4B12A1}" type="pres">
      <dgm:prSet presAssocID="{E99C6132-9D9D-4DAA-94C3-05D67891D1CF}" presName="compositeNode" presStyleCnt="0">
        <dgm:presLayoutVars>
          <dgm:bulletEnabled val="1"/>
        </dgm:presLayoutVars>
      </dgm:prSet>
      <dgm:spPr/>
    </dgm:pt>
    <dgm:pt modelId="{B1AA0A49-832F-476D-96BC-0BA06076BF62}" type="pres">
      <dgm:prSet presAssocID="{E99C6132-9D9D-4DAA-94C3-05D67891D1CF}" presName="bgRect" presStyleLbl="bgAccFollowNode1" presStyleIdx="0" presStyleCnt="3"/>
      <dgm:spPr/>
    </dgm:pt>
    <dgm:pt modelId="{21E03BEB-62ED-4F32-87F8-706536781E91}" type="pres">
      <dgm:prSet presAssocID="{872212B0-0E98-4094-9833-FF2F55B56056}" presName="sibTransNodeCircle" presStyleLbl="alignNode1" presStyleIdx="0" presStyleCnt="6">
        <dgm:presLayoutVars>
          <dgm:chMax val="0"/>
          <dgm:bulletEnabled/>
        </dgm:presLayoutVars>
      </dgm:prSet>
      <dgm:spPr/>
    </dgm:pt>
    <dgm:pt modelId="{615BC0BE-2CE7-4AA7-9033-B083564230FF}" type="pres">
      <dgm:prSet presAssocID="{E99C6132-9D9D-4DAA-94C3-05D67891D1CF}" presName="bottomLine" presStyleLbl="alignNode1" presStyleIdx="1" presStyleCnt="6">
        <dgm:presLayoutVars/>
      </dgm:prSet>
      <dgm:spPr/>
    </dgm:pt>
    <dgm:pt modelId="{F1CA3349-40C5-4593-A3F3-66C1A602E2C0}" type="pres">
      <dgm:prSet presAssocID="{E99C6132-9D9D-4DAA-94C3-05D67891D1CF}" presName="nodeText" presStyleLbl="bgAccFollowNode1" presStyleIdx="0" presStyleCnt="3">
        <dgm:presLayoutVars>
          <dgm:bulletEnabled val="1"/>
        </dgm:presLayoutVars>
      </dgm:prSet>
      <dgm:spPr/>
    </dgm:pt>
    <dgm:pt modelId="{6E05E1A6-98BA-4329-B3F5-49D05B88F48D}" type="pres">
      <dgm:prSet presAssocID="{872212B0-0E98-4094-9833-FF2F55B56056}" presName="sibTrans" presStyleCnt="0"/>
      <dgm:spPr/>
    </dgm:pt>
    <dgm:pt modelId="{3871E56B-E39D-4188-B237-136677C9C491}" type="pres">
      <dgm:prSet presAssocID="{5E058758-BC64-402A-A2A9-7B7DA21CFC97}" presName="compositeNode" presStyleCnt="0">
        <dgm:presLayoutVars>
          <dgm:bulletEnabled val="1"/>
        </dgm:presLayoutVars>
      </dgm:prSet>
      <dgm:spPr/>
    </dgm:pt>
    <dgm:pt modelId="{67AEB6F0-6E64-4CE5-8B59-F328FD8BA5AA}" type="pres">
      <dgm:prSet presAssocID="{5E058758-BC64-402A-A2A9-7B7DA21CFC97}" presName="bgRect" presStyleLbl="bgAccFollowNode1" presStyleIdx="1" presStyleCnt="3"/>
      <dgm:spPr/>
    </dgm:pt>
    <dgm:pt modelId="{E3EBD1DB-4852-4916-828B-4E3EE9C7F457}" type="pres">
      <dgm:prSet presAssocID="{5707DB0D-3F58-469A-BBEF-64D0820A7F05}" presName="sibTransNodeCircle" presStyleLbl="alignNode1" presStyleIdx="2" presStyleCnt="6">
        <dgm:presLayoutVars>
          <dgm:chMax val="0"/>
          <dgm:bulletEnabled/>
        </dgm:presLayoutVars>
      </dgm:prSet>
      <dgm:spPr/>
    </dgm:pt>
    <dgm:pt modelId="{87F768BB-9935-420E-AACD-82B0D3CB755F}" type="pres">
      <dgm:prSet presAssocID="{5E058758-BC64-402A-A2A9-7B7DA21CFC97}" presName="bottomLine" presStyleLbl="alignNode1" presStyleIdx="3" presStyleCnt="6">
        <dgm:presLayoutVars/>
      </dgm:prSet>
      <dgm:spPr/>
    </dgm:pt>
    <dgm:pt modelId="{E03BDA85-E4C3-4CDD-9236-26E9E78239A7}" type="pres">
      <dgm:prSet presAssocID="{5E058758-BC64-402A-A2A9-7B7DA21CFC97}" presName="nodeText" presStyleLbl="bgAccFollowNode1" presStyleIdx="1" presStyleCnt="3">
        <dgm:presLayoutVars>
          <dgm:bulletEnabled val="1"/>
        </dgm:presLayoutVars>
      </dgm:prSet>
      <dgm:spPr/>
    </dgm:pt>
    <dgm:pt modelId="{5F3E8277-7E1C-4670-9D48-DE2E1623970B}" type="pres">
      <dgm:prSet presAssocID="{5707DB0D-3F58-469A-BBEF-64D0820A7F05}" presName="sibTrans" presStyleCnt="0"/>
      <dgm:spPr/>
    </dgm:pt>
    <dgm:pt modelId="{8AB7FA92-6FBE-4830-B673-F59FF9E52CF5}" type="pres">
      <dgm:prSet presAssocID="{D0D4F6CC-4BB8-4B51-ABB5-2242082E9FE9}" presName="compositeNode" presStyleCnt="0">
        <dgm:presLayoutVars>
          <dgm:bulletEnabled val="1"/>
        </dgm:presLayoutVars>
      </dgm:prSet>
      <dgm:spPr/>
    </dgm:pt>
    <dgm:pt modelId="{63B5D6A2-8929-4190-844D-16C4FDEE046A}" type="pres">
      <dgm:prSet presAssocID="{D0D4F6CC-4BB8-4B51-ABB5-2242082E9FE9}" presName="bgRect" presStyleLbl="bgAccFollowNode1" presStyleIdx="2" presStyleCnt="3"/>
      <dgm:spPr/>
    </dgm:pt>
    <dgm:pt modelId="{E3779C7F-6FC7-428C-A8CF-9F77A73238DD}" type="pres">
      <dgm:prSet presAssocID="{BF4590AD-7B64-44B2-96AD-D00E1137AE2A}" presName="sibTransNodeCircle" presStyleLbl="alignNode1" presStyleIdx="4" presStyleCnt="6">
        <dgm:presLayoutVars>
          <dgm:chMax val="0"/>
          <dgm:bulletEnabled/>
        </dgm:presLayoutVars>
      </dgm:prSet>
      <dgm:spPr/>
    </dgm:pt>
    <dgm:pt modelId="{3A4E6820-2060-4943-8A04-F30B9532CB8E}" type="pres">
      <dgm:prSet presAssocID="{D0D4F6CC-4BB8-4B51-ABB5-2242082E9FE9}" presName="bottomLine" presStyleLbl="alignNode1" presStyleIdx="5" presStyleCnt="6">
        <dgm:presLayoutVars/>
      </dgm:prSet>
      <dgm:spPr/>
    </dgm:pt>
    <dgm:pt modelId="{216F2FF7-F1EF-40BA-B8B5-84AEA3E39C99}" type="pres">
      <dgm:prSet presAssocID="{D0D4F6CC-4BB8-4B51-ABB5-2242082E9FE9}" presName="nodeText" presStyleLbl="bgAccFollowNode1" presStyleIdx="2" presStyleCnt="3">
        <dgm:presLayoutVars>
          <dgm:bulletEnabled val="1"/>
        </dgm:presLayoutVars>
      </dgm:prSet>
      <dgm:spPr/>
    </dgm:pt>
  </dgm:ptLst>
  <dgm:cxnLst>
    <dgm:cxn modelId="{3046721C-AE36-4541-8621-06CA36A191B8}" type="presOf" srcId="{E99C6132-9D9D-4DAA-94C3-05D67891D1CF}" destId="{F1CA3349-40C5-4593-A3F3-66C1A602E2C0}" srcOrd="1" destOrd="0" presId="urn:microsoft.com/office/officeart/2016/7/layout/BasicLinearProcessNumbered"/>
    <dgm:cxn modelId="{1D902D1D-8813-4AD5-8BEC-ED5897850CCB}" type="presOf" srcId="{872212B0-0E98-4094-9833-FF2F55B56056}" destId="{21E03BEB-62ED-4F32-87F8-706536781E91}" srcOrd="0" destOrd="0" presId="urn:microsoft.com/office/officeart/2016/7/layout/BasicLinearProcessNumbered"/>
    <dgm:cxn modelId="{F670AC31-86F9-4CCE-91AC-B86A67CF8200}" type="presOf" srcId="{D0D4F6CC-4BB8-4B51-ABB5-2242082E9FE9}" destId="{63B5D6A2-8929-4190-844D-16C4FDEE046A}" srcOrd="0" destOrd="0" presId="urn:microsoft.com/office/officeart/2016/7/layout/BasicLinearProcessNumbered"/>
    <dgm:cxn modelId="{A1778045-1A87-4F47-8544-47D82D08E043}" type="presOf" srcId="{5E058758-BC64-402A-A2A9-7B7DA21CFC97}" destId="{E03BDA85-E4C3-4CDD-9236-26E9E78239A7}" srcOrd="1" destOrd="0" presId="urn:microsoft.com/office/officeart/2016/7/layout/BasicLinearProcessNumbered"/>
    <dgm:cxn modelId="{C8C29068-AD4D-457E-88F4-D6DB5884EB0A}" srcId="{126D1EA1-5F4D-4204-9CC7-04CA75E7A55B}" destId="{E99C6132-9D9D-4DAA-94C3-05D67891D1CF}" srcOrd="0" destOrd="0" parTransId="{1C9D7589-D934-479F-89AF-24861E2C0EA1}" sibTransId="{872212B0-0E98-4094-9833-FF2F55B56056}"/>
    <dgm:cxn modelId="{9D341F70-0C2B-42E4-8C15-37F1A2F5E73C}" type="presOf" srcId="{E99C6132-9D9D-4DAA-94C3-05D67891D1CF}" destId="{B1AA0A49-832F-476D-96BC-0BA06076BF62}" srcOrd="0" destOrd="0" presId="urn:microsoft.com/office/officeart/2016/7/layout/BasicLinearProcessNumbered"/>
    <dgm:cxn modelId="{06DA2370-AC16-4FA6-A94A-77040DA8A7E5}" type="presOf" srcId="{126D1EA1-5F4D-4204-9CC7-04CA75E7A55B}" destId="{14EB6C6C-B42C-4618-A319-D8037234E2AD}" srcOrd="0" destOrd="0" presId="urn:microsoft.com/office/officeart/2016/7/layout/BasicLinearProcessNumbered"/>
    <dgm:cxn modelId="{AC57AC8A-BAC2-47A5-A9CE-5540E045C822}" srcId="{126D1EA1-5F4D-4204-9CC7-04CA75E7A55B}" destId="{5E058758-BC64-402A-A2A9-7B7DA21CFC97}" srcOrd="1" destOrd="0" parTransId="{E4861256-094F-43B4-8AB3-7081AAA3DFC4}" sibTransId="{5707DB0D-3F58-469A-BBEF-64D0820A7F05}"/>
    <dgm:cxn modelId="{0AAB8396-7696-4627-A7CF-345634E9E094}" type="presOf" srcId="{5E058758-BC64-402A-A2A9-7B7DA21CFC97}" destId="{67AEB6F0-6E64-4CE5-8B59-F328FD8BA5AA}" srcOrd="0" destOrd="0" presId="urn:microsoft.com/office/officeart/2016/7/layout/BasicLinearProcessNumbered"/>
    <dgm:cxn modelId="{9D5A3F9B-970C-487C-BD41-4668F8B7962E}" type="presOf" srcId="{D0D4F6CC-4BB8-4B51-ABB5-2242082E9FE9}" destId="{216F2FF7-F1EF-40BA-B8B5-84AEA3E39C99}" srcOrd="1" destOrd="0" presId="urn:microsoft.com/office/officeart/2016/7/layout/BasicLinearProcessNumbered"/>
    <dgm:cxn modelId="{97C920AB-5147-4F26-AC8F-A013558D2F85}" type="presOf" srcId="{5707DB0D-3F58-469A-BBEF-64D0820A7F05}" destId="{E3EBD1DB-4852-4916-828B-4E3EE9C7F457}" srcOrd="0" destOrd="0" presId="urn:microsoft.com/office/officeart/2016/7/layout/BasicLinearProcessNumbered"/>
    <dgm:cxn modelId="{DD36C9F3-FB48-4C45-87BC-5425DA3886AB}" srcId="{126D1EA1-5F4D-4204-9CC7-04CA75E7A55B}" destId="{D0D4F6CC-4BB8-4B51-ABB5-2242082E9FE9}" srcOrd="2" destOrd="0" parTransId="{AEBF1ECC-46B1-4922-8053-C91D229B5250}" sibTransId="{BF4590AD-7B64-44B2-96AD-D00E1137AE2A}"/>
    <dgm:cxn modelId="{3E27D2F6-33ED-4E03-82BE-48F20685C7E0}" type="presOf" srcId="{BF4590AD-7B64-44B2-96AD-D00E1137AE2A}" destId="{E3779C7F-6FC7-428C-A8CF-9F77A73238DD}" srcOrd="0" destOrd="0" presId="urn:microsoft.com/office/officeart/2016/7/layout/BasicLinearProcessNumbered"/>
    <dgm:cxn modelId="{6BFADE58-C9AE-478A-A190-75BB6CC54E40}" type="presParOf" srcId="{14EB6C6C-B42C-4618-A319-D8037234E2AD}" destId="{916B2B90-CF6C-4517-9A32-B8B4EF4B12A1}" srcOrd="0" destOrd="0" presId="urn:microsoft.com/office/officeart/2016/7/layout/BasicLinearProcessNumbered"/>
    <dgm:cxn modelId="{613B39A0-18A8-450B-AD0E-0B1E45DF3A80}" type="presParOf" srcId="{916B2B90-CF6C-4517-9A32-B8B4EF4B12A1}" destId="{B1AA0A49-832F-476D-96BC-0BA06076BF62}" srcOrd="0" destOrd="0" presId="urn:microsoft.com/office/officeart/2016/7/layout/BasicLinearProcessNumbered"/>
    <dgm:cxn modelId="{AEB61ED9-4E6D-4907-B0FD-57CEE8902107}" type="presParOf" srcId="{916B2B90-CF6C-4517-9A32-B8B4EF4B12A1}" destId="{21E03BEB-62ED-4F32-87F8-706536781E91}" srcOrd="1" destOrd="0" presId="urn:microsoft.com/office/officeart/2016/7/layout/BasicLinearProcessNumbered"/>
    <dgm:cxn modelId="{F186B6FB-F9A4-47DF-9046-82D35B9B49C8}" type="presParOf" srcId="{916B2B90-CF6C-4517-9A32-B8B4EF4B12A1}" destId="{615BC0BE-2CE7-4AA7-9033-B083564230FF}" srcOrd="2" destOrd="0" presId="urn:microsoft.com/office/officeart/2016/7/layout/BasicLinearProcessNumbered"/>
    <dgm:cxn modelId="{F868E548-C672-41E0-9F0D-5F8D4DEC4193}" type="presParOf" srcId="{916B2B90-CF6C-4517-9A32-B8B4EF4B12A1}" destId="{F1CA3349-40C5-4593-A3F3-66C1A602E2C0}" srcOrd="3" destOrd="0" presId="urn:microsoft.com/office/officeart/2016/7/layout/BasicLinearProcessNumbered"/>
    <dgm:cxn modelId="{1527DE54-BD33-4D89-980D-575BFD4DD76F}" type="presParOf" srcId="{14EB6C6C-B42C-4618-A319-D8037234E2AD}" destId="{6E05E1A6-98BA-4329-B3F5-49D05B88F48D}" srcOrd="1" destOrd="0" presId="urn:microsoft.com/office/officeart/2016/7/layout/BasicLinearProcessNumbered"/>
    <dgm:cxn modelId="{5C303DB6-07D0-4E87-BABF-D602123C49AE}" type="presParOf" srcId="{14EB6C6C-B42C-4618-A319-D8037234E2AD}" destId="{3871E56B-E39D-4188-B237-136677C9C491}" srcOrd="2" destOrd="0" presId="urn:microsoft.com/office/officeart/2016/7/layout/BasicLinearProcessNumbered"/>
    <dgm:cxn modelId="{89CC143F-3468-471C-8B05-25B3B1289821}" type="presParOf" srcId="{3871E56B-E39D-4188-B237-136677C9C491}" destId="{67AEB6F0-6E64-4CE5-8B59-F328FD8BA5AA}" srcOrd="0" destOrd="0" presId="urn:microsoft.com/office/officeart/2016/7/layout/BasicLinearProcessNumbered"/>
    <dgm:cxn modelId="{E760EDC6-8D1E-4024-A054-3ED9F632BB63}" type="presParOf" srcId="{3871E56B-E39D-4188-B237-136677C9C491}" destId="{E3EBD1DB-4852-4916-828B-4E3EE9C7F457}" srcOrd="1" destOrd="0" presId="urn:microsoft.com/office/officeart/2016/7/layout/BasicLinearProcessNumbered"/>
    <dgm:cxn modelId="{E8668085-46DC-4938-972E-3DCD2DE7283B}" type="presParOf" srcId="{3871E56B-E39D-4188-B237-136677C9C491}" destId="{87F768BB-9935-420E-AACD-82B0D3CB755F}" srcOrd="2" destOrd="0" presId="urn:microsoft.com/office/officeart/2016/7/layout/BasicLinearProcessNumbered"/>
    <dgm:cxn modelId="{10E51CE4-693A-4793-8488-17096AA61A0C}" type="presParOf" srcId="{3871E56B-E39D-4188-B237-136677C9C491}" destId="{E03BDA85-E4C3-4CDD-9236-26E9E78239A7}" srcOrd="3" destOrd="0" presId="urn:microsoft.com/office/officeart/2016/7/layout/BasicLinearProcessNumbered"/>
    <dgm:cxn modelId="{D0BFFF74-7262-401A-A5F3-9AA9CD028AC0}" type="presParOf" srcId="{14EB6C6C-B42C-4618-A319-D8037234E2AD}" destId="{5F3E8277-7E1C-4670-9D48-DE2E1623970B}" srcOrd="3" destOrd="0" presId="urn:microsoft.com/office/officeart/2016/7/layout/BasicLinearProcessNumbered"/>
    <dgm:cxn modelId="{950D64E7-6681-4E24-A5CA-1901536C93F0}" type="presParOf" srcId="{14EB6C6C-B42C-4618-A319-D8037234E2AD}" destId="{8AB7FA92-6FBE-4830-B673-F59FF9E52CF5}" srcOrd="4" destOrd="0" presId="urn:microsoft.com/office/officeart/2016/7/layout/BasicLinearProcessNumbered"/>
    <dgm:cxn modelId="{0141D13F-F0AA-4BB9-B1F3-27FCCBA71E0B}" type="presParOf" srcId="{8AB7FA92-6FBE-4830-B673-F59FF9E52CF5}" destId="{63B5D6A2-8929-4190-844D-16C4FDEE046A}" srcOrd="0" destOrd="0" presId="urn:microsoft.com/office/officeart/2016/7/layout/BasicLinearProcessNumbered"/>
    <dgm:cxn modelId="{E81712EC-E108-4713-82F4-086CDB0B535C}" type="presParOf" srcId="{8AB7FA92-6FBE-4830-B673-F59FF9E52CF5}" destId="{E3779C7F-6FC7-428C-A8CF-9F77A73238DD}" srcOrd="1" destOrd="0" presId="urn:microsoft.com/office/officeart/2016/7/layout/BasicLinearProcessNumbered"/>
    <dgm:cxn modelId="{FAB97806-8FFD-4551-9751-09C1ADD7505B}" type="presParOf" srcId="{8AB7FA92-6FBE-4830-B673-F59FF9E52CF5}" destId="{3A4E6820-2060-4943-8A04-F30B9532CB8E}" srcOrd="2" destOrd="0" presId="urn:microsoft.com/office/officeart/2016/7/layout/BasicLinearProcessNumbered"/>
    <dgm:cxn modelId="{14C68560-AF4C-4CFB-ACD6-6586234BBC50}" type="presParOf" srcId="{8AB7FA92-6FBE-4830-B673-F59FF9E52CF5}" destId="{216F2FF7-F1EF-40BA-B8B5-84AEA3E39C9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0A49-832F-476D-96BC-0BA06076BF62}">
      <dsp:nvSpPr>
        <dsp:cNvPr id="0" name=""/>
        <dsp:cNvSpPr/>
      </dsp:nvSpPr>
      <dsp:spPr>
        <a:xfrm>
          <a:off x="0" y="708471"/>
          <a:ext cx="1619746" cy="2267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82" tIns="330200" rIns="126282" bIns="330200" numCol="1" spcCol="1270" anchor="t" anchorCtr="0">
          <a:noAutofit/>
        </a:bodyPr>
        <a:lstStyle/>
        <a:p>
          <a:pPr marL="0" lvl="0" indent="0" algn="l" defTabSz="800100">
            <a:lnSpc>
              <a:spcPct val="90000"/>
            </a:lnSpc>
            <a:spcBef>
              <a:spcPct val="0"/>
            </a:spcBef>
            <a:spcAft>
              <a:spcPct val="35000"/>
            </a:spcAft>
            <a:buNone/>
          </a:pPr>
          <a:r>
            <a:rPr lang="en-US" sz="1800" kern="1200" dirty="0"/>
            <a:t>Do what you say you will do</a:t>
          </a:r>
        </a:p>
      </dsp:txBody>
      <dsp:txXfrm>
        <a:off x="0" y="1570176"/>
        <a:ext cx="1619746" cy="1360586"/>
      </dsp:txXfrm>
    </dsp:sp>
    <dsp:sp modelId="{21E03BEB-62ED-4F32-87F8-706536781E91}">
      <dsp:nvSpPr>
        <dsp:cNvPr id="0" name=""/>
        <dsp:cNvSpPr/>
      </dsp:nvSpPr>
      <dsp:spPr>
        <a:xfrm>
          <a:off x="469726" y="935236"/>
          <a:ext cx="680293" cy="6802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038" tIns="12700" rIns="53038" bIns="1270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569353" y="1034863"/>
        <a:ext cx="481039" cy="481039"/>
      </dsp:txXfrm>
    </dsp:sp>
    <dsp:sp modelId="{615BC0BE-2CE7-4AA7-9033-B083564230FF}">
      <dsp:nvSpPr>
        <dsp:cNvPr id="0" name=""/>
        <dsp:cNvSpPr/>
      </dsp:nvSpPr>
      <dsp:spPr>
        <a:xfrm>
          <a:off x="0" y="2976044"/>
          <a:ext cx="16197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EB6F0-6E64-4CE5-8B59-F328FD8BA5AA}">
      <dsp:nvSpPr>
        <dsp:cNvPr id="0" name=""/>
        <dsp:cNvSpPr/>
      </dsp:nvSpPr>
      <dsp:spPr>
        <a:xfrm>
          <a:off x="1781720" y="708471"/>
          <a:ext cx="1619746" cy="2267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82" tIns="330200" rIns="126282" bIns="330200" numCol="1" spcCol="1270" anchor="t" anchorCtr="0">
          <a:noAutofit/>
        </a:bodyPr>
        <a:lstStyle/>
        <a:p>
          <a:pPr marL="0" lvl="0" indent="0" algn="l" defTabSz="800100">
            <a:lnSpc>
              <a:spcPct val="90000"/>
            </a:lnSpc>
            <a:spcBef>
              <a:spcPct val="0"/>
            </a:spcBef>
            <a:spcAft>
              <a:spcPct val="35000"/>
            </a:spcAft>
            <a:buNone/>
          </a:pPr>
          <a:r>
            <a:rPr lang="en-US" sz="1800" kern="1200" dirty="0"/>
            <a:t>Be a person of your word</a:t>
          </a:r>
        </a:p>
      </dsp:txBody>
      <dsp:txXfrm>
        <a:off x="1781720" y="1570176"/>
        <a:ext cx="1619746" cy="1360586"/>
      </dsp:txXfrm>
    </dsp:sp>
    <dsp:sp modelId="{E3EBD1DB-4852-4916-828B-4E3EE9C7F457}">
      <dsp:nvSpPr>
        <dsp:cNvPr id="0" name=""/>
        <dsp:cNvSpPr/>
      </dsp:nvSpPr>
      <dsp:spPr>
        <a:xfrm>
          <a:off x="2251447" y="935236"/>
          <a:ext cx="680293" cy="6802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038" tIns="12700" rIns="53038" bIns="1270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2351074" y="1034863"/>
        <a:ext cx="481039" cy="481039"/>
      </dsp:txXfrm>
    </dsp:sp>
    <dsp:sp modelId="{87F768BB-9935-420E-AACD-82B0D3CB755F}">
      <dsp:nvSpPr>
        <dsp:cNvPr id="0" name=""/>
        <dsp:cNvSpPr/>
      </dsp:nvSpPr>
      <dsp:spPr>
        <a:xfrm>
          <a:off x="1781720" y="2976044"/>
          <a:ext cx="16197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5D6A2-8929-4190-844D-16C4FDEE046A}">
      <dsp:nvSpPr>
        <dsp:cNvPr id="0" name=""/>
        <dsp:cNvSpPr/>
      </dsp:nvSpPr>
      <dsp:spPr>
        <a:xfrm>
          <a:off x="3563441" y="708471"/>
          <a:ext cx="1619746" cy="2267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82" tIns="330200" rIns="126282" bIns="330200" numCol="1" spcCol="1270" anchor="t" anchorCtr="0">
          <a:noAutofit/>
        </a:bodyPr>
        <a:lstStyle/>
        <a:p>
          <a:pPr marL="0" lvl="0" indent="0" algn="l" defTabSz="800100">
            <a:lnSpc>
              <a:spcPct val="90000"/>
            </a:lnSpc>
            <a:spcBef>
              <a:spcPct val="0"/>
            </a:spcBef>
            <a:spcAft>
              <a:spcPct val="35000"/>
            </a:spcAft>
            <a:buNone/>
          </a:pPr>
          <a:r>
            <a:rPr lang="en-US" sz="1800" kern="1200" dirty="0"/>
            <a:t>Have integrity of the heart</a:t>
          </a:r>
        </a:p>
      </dsp:txBody>
      <dsp:txXfrm>
        <a:off x="3563441" y="1570176"/>
        <a:ext cx="1619746" cy="1360586"/>
      </dsp:txXfrm>
    </dsp:sp>
    <dsp:sp modelId="{E3779C7F-6FC7-428C-A8CF-9F77A73238DD}">
      <dsp:nvSpPr>
        <dsp:cNvPr id="0" name=""/>
        <dsp:cNvSpPr/>
      </dsp:nvSpPr>
      <dsp:spPr>
        <a:xfrm>
          <a:off x="4033168" y="935236"/>
          <a:ext cx="680293" cy="6802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038" tIns="12700" rIns="53038" bIns="12700" numCol="1" spcCol="1270" anchor="ctr" anchorCtr="0">
          <a:noAutofit/>
        </a:bodyPr>
        <a:lstStyle/>
        <a:p>
          <a:pPr marL="0" lvl="0" indent="0" algn="ctr" defTabSz="1422400">
            <a:lnSpc>
              <a:spcPct val="90000"/>
            </a:lnSpc>
            <a:spcBef>
              <a:spcPct val="0"/>
            </a:spcBef>
            <a:spcAft>
              <a:spcPct val="35000"/>
            </a:spcAft>
            <a:buNone/>
          </a:pPr>
          <a:r>
            <a:rPr lang="en-US" sz="3200" kern="1200" dirty="0"/>
            <a:t>3</a:t>
          </a:r>
        </a:p>
      </dsp:txBody>
      <dsp:txXfrm>
        <a:off x="4132795" y="1034863"/>
        <a:ext cx="481039" cy="481039"/>
      </dsp:txXfrm>
    </dsp:sp>
    <dsp:sp modelId="{3A4E6820-2060-4943-8A04-F30B9532CB8E}">
      <dsp:nvSpPr>
        <dsp:cNvPr id="0" name=""/>
        <dsp:cNvSpPr/>
      </dsp:nvSpPr>
      <dsp:spPr>
        <a:xfrm>
          <a:off x="3563441" y="2976044"/>
          <a:ext cx="16197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596B-5029-070A-38E5-0ACDE46C7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C264F-B7BD-B13F-8D6F-C502D9345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731C5E-BDD0-7CF1-2A37-C05D68EBE169}"/>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2456B5BA-C6B7-CC05-7A94-0C8C19E58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DBE8A-A836-8544-C4E8-8B681FC30096}"/>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97008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30FC-FB31-EF4D-75C0-AFDA72EA18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FD551-213B-1922-D736-8930840F3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78447-AD25-C239-BFF9-75C8B690B786}"/>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49B8D569-D602-C7ED-E65B-3B0EB1E402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7C2408-C613-105D-B46C-DE9DA800FC38}"/>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235009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5175C-14F8-A58E-6581-B5A773130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91523-C543-B6F2-83EA-9F4A4E0E58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79E91-4EBC-9AD5-D4F2-7B826928A09A}"/>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D890459A-FF39-A506-8AF2-D03658D94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9EFDA-B194-95B6-6344-F7A990700B53}"/>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411758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1463-7458-83F5-7E70-A68609DDA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23579-6D40-F3D5-310A-E6D8E3C18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F208E-769A-FE3E-D992-B56015F2D49C}"/>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B4C22335-9FB2-239D-7A90-55C0032D96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351A2-5FBC-EA4A-47E8-B99B00D8A948}"/>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97940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2FB6-351D-CE0D-3878-DE0257506B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D9E08-71D1-2C6E-8505-153B1662B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C98B1-FFBA-FE52-B191-2B74A497B447}"/>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F05B3C3D-86FE-2228-8D47-2A4653BEF9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C5842A-CE2F-8D53-660B-F8607BC9BCA7}"/>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80219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FE5-59A1-57ED-767D-53EE2D73C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E9744-3F07-4A4D-1189-20DC5BEB2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2DF5F-310E-BC0C-FFC9-B13FB5772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C7172-1B35-C684-85B8-E5610E02CF2C}"/>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6" name="Footer Placeholder 5">
            <a:extLst>
              <a:ext uri="{FF2B5EF4-FFF2-40B4-BE49-F238E27FC236}">
                <a16:creationId xmlns:a16="http://schemas.microsoft.com/office/drawing/2014/main" id="{0F90C881-8F96-B9C1-36F5-B8460F3EF3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C5A57C-FEBE-9B32-9C06-D34628A9E97A}"/>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294855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E253-AD7B-75D7-954D-A01A157BCD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A3C9B-0D51-8CCA-C013-1E353EB76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DF5DC-8CA5-CB95-96DA-5E7B7BEAD9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EB486-9314-BC9E-7085-642DF85B4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D04CB-ED39-3E3C-841A-846693517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9216DB-6A5A-5091-A27A-5DA73D43177C}"/>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8" name="Footer Placeholder 7">
            <a:extLst>
              <a:ext uri="{FF2B5EF4-FFF2-40B4-BE49-F238E27FC236}">
                <a16:creationId xmlns:a16="http://schemas.microsoft.com/office/drawing/2014/main" id="{3FF86B5F-290E-E642-A815-A71280A288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F8C006-85CE-D91B-0FB9-6AA602913983}"/>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64649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D08-D0A8-84D3-D8DF-66132BA6C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0C3C3-AB25-2CA3-0EC1-1A63963D4769}"/>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4" name="Footer Placeholder 3">
            <a:extLst>
              <a:ext uri="{FF2B5EF4-FFF2-40B4-BE49-F238E27FC236}">
                <a16:creationId xmlns:a16="http://schemas.microsoft.com/office/drawing/2014/main" id="{B8009F6A-0F60-F20D-5321-990DCA8BD5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31310A-6824-7A29-A5E1-D1523633F29C}"/>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30581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3D05C-20DC-B1E4-5790-E98DE728D6E0}"/>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3" name="Footer Placeholder 2">
            <a:extLst>
              <a:ext uri="{FF2B5EF4-FFF2-40B4-BE49-F238E27FC236}">
                <a16:creationId xmlns:a16="http://schemas.microsoft.com/office/drawing/2014/main" id="{7F902D0F-95DF-85D6-1137-0787ED200A7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373921-1E6F-4297-F428-C15F7D0AC2D6}"/>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2290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EFAF-CFD3-81DD-23CB-C8D90F9EC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63F76-93DB-2CF3-C966-3E360DA34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D5246-7129-AA33-1C0C-E748333E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0A6D1-B7B0-3F54-411E-A70E498F3F32}"/>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6" name="Footer Placeholder 5">
            <a:extLst>
              <a:ext uri="{FF2B5EF4-FFF2-40B4-BE49-F238E27FC236}">
                <a16:creationId xmlns:a16="http://schemas.microsoft.com/office/drawing/2014/main" id="{1105F2C3-FFA0-02A8-BDD7-8B5E9E7FD9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2B3937-86E6-C91D-35C9-FD5DC7DB2D8C}"/>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65298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5F4B-08B3-6A68-B203-A6D2F8B4D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DEF526-EF2D-35F6-D3E7-D412BD018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FC5C74-D42E-1B68-0B68-3F92E8465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8F760-EB1E-10AA-A6E2-4C2277445741}"/>
              </a:ext>
            </a:extLst>
          </p:cNvPr>
          <p:cNvSpPr>
            <a:spLocks noGrp="1"/>
          </p:cNvSpPr>
          <p:nvPr>
            <p:ph type="dt" sz="half" idx="10"/>
          </p:nvPr>
        </p:nvSpPr>
        <p:spPr/>
        <p:txBody>
          <a:bodyPr/>
          <a:lstStyle/>
          <a:p>
            <a:fld id="{9ACD1D39-1FC3-48D4-A612-849F0732996E}" type="datetimeFigureOut">
              <a:rPr lang="en-US" smtClean="0"/>
              <a:t>5/31/2022</a:t>
            </a:fld>
            <a:endParaRPr lang="en-US" dirty="0"/>
          </a:p>
        </p:txBody>
      </p:sp>
      <p:sp>
        <p:nvSpPr>
          <p:cNvPr id="6" name="Footer Placeholder 5">
            <a:extLst>
              <a:ext uri="{FF2B5EF4-FFF2-40B4-BE49-F238E27FC236}">
                <a16:creationId xmlns:a16="http://schemas.microsoft.com/office/drawing/2014/main" id="{F1CB6D38-54D4-D03D-F91F-7FBAA7F801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8A4F9E-9AD8-FA6F-295B-00C8414DBEA5}"/>
              </a:ext>
            </a:extLst>
          </p:cNvPr>
          <p:cNvSpPr>
            <a:spLocks noGrp="1"/>
          </p:cNvSpPr>
          <p:nvPr>
            <p:ph type="sldNum" sz="quarter" idx="12"/>
          </p:nvPr>
        </p:nvSpPr>
        <p:spPr/>
        <p:txBody>
          <a:bodyPr/>
          <a:lstStyle/>
          <a:p>
            <a:fld id="{2F303FD8-B973-4E57-939B-94E3D5243E12}" type="slidenum">
              <a:rPr lang="en-US" smtClean="0"/>
              <a:t>‹#›</a:t>
            </a:fld>
            <a:endParaRPr lang="en-US" dirty="0"/>
          </a:p>
        </p:txBody>
      </p:sp>
    </p:spTree>
    <p:extLst>
      <p:ext uri="{BB962C8B-B14F-4D97-AF65-F5344CB8AC3E}">
        <p14:creationId xmlns:p14="http://schemas.microsoft.com/office/powerpoint/2010/main" val="14095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C4F20-4C4B-636B-A1BF-79595DCB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0ED7C-DDBE-12B0-C497-627D679F1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73FD-3C41-F573-06F7-7955AC181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1D39-1FC3-48D4-A612-849F0732996E}" type="datetimeFigureOut">
              <a:rPr lang="en-US" smtClean="0"/>
              <a:t>5/31/2022</a:t>
            </a:fld>
            <a:endParaRPr lang="en-US" dirty="0"/>
          </a:p>
        </p:txBody>
      </p:sp>
      <p:sp>
        <p:nvSpPr>
          <p:cNvPr id="5" name="Footer Placeholder 4">
            <a:extLst>
              <a:ext uri="{FF2B5EF4-FFF2-40B4-BE49-F238E27FC236}">
                <a16:creationId xmlns:a16="http://schemas.microsoft.com/office/drawing/2014/main" id="{97989B6B-83FF-BDF1-845C-E8191E854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3F536C-19EB-00B8-EBD5-002DCFFA3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3FD8-B973-4E57-939B-94E3D5243E12}" type="slidenum">
              <a:rPr lang="en-US" smtClean="0"/>
              <a:t>‹#›</a:t>
            </a:fld>
            <a:endParaRPr lang="en-US" dirty="0"/>
          </a:p>
        </p:txBody>
      </p:sp>
    </p:spTree>
    <p:extLst>
      <p:ext uri="{BB962C8B-B14F-4D97-AF65-F5344CB8AC3E}">
        <p14:creationId xmlns:p14="http://schemas.microsoft.com/office/powerpoint/2010/main" val="245854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cid:image002.png@01D87049.53F024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2.png@01D87049.53F0244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cid:image002.png@01D87049.53F024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2.png@01D87049.53F02440"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cid:image002.png@01D87049.53F02440" TargetMode="Externa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28A6390-D56A-2094-16DE-210A56280DA0}"/>
              </a:ext>
            </a:extLst>
          </p:cNvPr>
          <p:cNvSpPr>
            <a:spLocks noGrp="1"/>
          </p:cNvSpPr>
          <p:nvPr>
            <p:ph type="ctrTitle"/>
          </p:nvPr>
        </p:nvSpPr>
        <p:spPr>
          <a:xfrm>
            <a:off x="7559812" y="2723322"/>
            <a:ext cx="3510355" cy="2236738"/>
          </a:xfrm>
        </p:spPr>
        <p:txBody>
          <a:bodyPr>
            <a:normAutofit/>
          </a:bodyPr>
          <a:lstStyle/>
          <a:p>
            <a:pPr algn="l"/>
            <a:r>
              <a:rPr lang="en-US" sz="4400" dirty="0">
                <a:solidFill>
                  <a:srgbClr val="FFFFFF"/>
                </a:solidFill>
              </a:rPr>
              <a:t>The Heart Of Leadership</a:t>
            </a:r>
          </a:p>
        </p:txBody>
      </p:sp>
      <p:sp>
        <p:nvSpPr>
          <p:cNvPr id="3" name="Subtitle 2">
            <a:extLst>
              <a:ext uri="{FF2B5EF4-FFF2-40B4-BE49-F238E27FC236}">
                <a16:creationId xmlns:a16="http://schemas.microsoft.com/office/drawing/2014/main" id="{9D13577E-1EAC-7FEF-DE96-9730201F2E05}"/>
              </a:ext>
            </a:extLst>
          </p:cNvPr>
          <p:cNvSpPr>
            <a:spLocks noGrp="1"/>
          </p:cNvSpPr>
          <p:nvPr>
            <p:ph type="subTitle" idx="1"/>
          </p:nvPr>
        </p:nvSpPr>
        <p:spPr>
          <a:xfrm>
            <a:off x="7559812" y="4963425"/>
            <a:ext cx="3510355" cy="758843"/>
          </a:xfrm>
        </p:spPr>
        <p:txBody>
          <a:bodyPr anchor="t">
            <a:normAutofit/>
          </a:bodyPr>
          <a:lstStyle/>
          <a:p>
            <a:pPr algn="l"/>
            <a:r>
              <a:rPr lang="en-US" sz="2000" dirty="0">
                <a:solidFill>
                  <a:srgbClr val="FEFFFF"/>
                </a:solidFill>
              </a:rPr>
              <a:t>Building Strong Relationships</a:t>
            </a:r>
          </a:p>
        </p:txBody>
      </p:sp>
      <p:sp>
        <p:nvSpPr>
          <p:cNvPr id="16"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Rectangle 21">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34E100E1-4551-EB15-D8D8-9C1B7A7D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464" y="2046395"/>
            <a:ext cx="5290964" cy="1666654"/>
          </a:xfrm>
          <a:prstGeom prst="rect">
            <a:avLst/>
          </a:prstGeom>
        </p:spPr>
      </p:pic>
    </p:spTree>
    <p:extLst>
      <p:ext uri="{BB962C8B-B14F-4D97-AF65-F5344CB8AC3E}">
        <p14:creationId xmlns:p14="http://schemas.microsoft.com/office/powerpoint/2010/main" val="60628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22BCE-BABA-1901-BB0B-DA8BC43FF1D1}"/>
              </a:ext>
            </a:extLst>
          </p:cNvPr>
          <p:cNvSpPr>
            <a:spLocks noGrp="1"/>
          </p:cNvSpPr>
          <p:nvPr>
            <p:ph type="title"/>
          </p:nvPr>
        </p:nvSpPr>
        <p:spPr>
          <a:xfrm>
            <a:off x="232013" y="639193"/>
            <a:ext cx="4981432" cy="3573516"/>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Leaders &amp; Builders of BeVera, our CEO’s</a:t>
            </a:r>
          </a:p>
        </p:txBody>
      </p:sp>
      <p:sp>
        <p:nvSpPr>
          <p:cNvPr id="4" name="Text Placeholder 3">
            <a:extLst>
              <a:ext uri="{FF2B5EF4-FFF2-40B4-BE49-F238E27FC236}">
                <a16:creationId xmlns:a16="http://schemas.microsoft.com/office/drawing/2014/main" id="{76E53E39-24D3-9EE7-0741-DF155A06D213}"/>
              </a:ext>
            </a:extLst>
          </p:cNvPr>
          <p:cNvSpPr>
            <a:spLocks noGrp="1"/>
          </p:cNvSpPr>
          <p:nvPr>
            <p:ph type="body" sz="half" idx="2"/>
          </p:nvPr>
        </p:nvSpPr>
        <p:spPr>
          <a:xfrm>
            <a:off x="638882" y="4631161"/>
            <a:ext cx="3571810" cy="1559327"/>
          </a:xfrm>
        </p:spPr>
        <p:txBody>
          <a:bodyPr vert="horz" lIns="91440" tIns="45720" rIns="91440" bIns="45720" rtlCol="0">
            <a:normAutofit/>
          </a:bodyPr>
          <a:lstStyle/>
          <a:p>
            <a:r>
              <a:rPr lang="en-US" sz="2400" kern="1200">
                <a:solidFill>
                  <a:schemeClr val="tx1"/>
                </a:solidFill>
                <a:latin typeface="+mn-lt"/>
                <a:ea typeface="+mn-ea"/>
                <a:cs typeface="+mn-cs"/>
              </a:rPr>
              <a:t>Vincent Lott and his beautiful Wife Tracy Lott.</a:t>
            </a:r>
          </a:p>
        </p:txBody>
      </p:sp>
      <p:sp>
        <p:nvSpPr>
          <p:cNvPr id="2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and person smiling&#10;&#10;Description automatically generated with medium confidence">
            <a:extLst>
              <a:ext uri="{FF2B5EF4-FFF2-40B4-BE49-F238E27FC236}">
                <a16:creationId xmlns:a16="http://schemas.microsoft.com/office/drawing/2014/main" id="{DFAB0C07-8A50-EDA3-E839-9C332FDE03E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15258"/>
          <a:stretch/>
        </p:blipFill>
        <p:spPr>
          <a:xfrm>
            <a:off x="5478006" y="640080"/>
            <a:ext cx="5567195" cy="5550408"/>
          </a:xfrm>
          <a:prstGeom prst="rect">
            <a:avLst/>
          </a:prstGeom>
        </p:spPr>
      </p:pic>
      <p:sp>
        <p:nvSpPr>
          <p:cNvPr id="7" name="Rectangle 2">
            <a:extLst>
              <a:ext uri="{FF2B5EF4-FFF2-40B4-BE49-F238E27FC236}">
                <a16:creationId xmlns:a16="http://schemas.microsoft.com/office/drawing/2014/main" id="{04C92911-6D15-AF88-5C4C-A7D36C3C574B}"/>
              </a:ext>
            </a:extLst>
          </p:cNvPr>
          <p:cNvSpPr>
            <a:spLocks noChangeArrowheads="1"/>
          </p:cNvSpPr>
          <p:nvPr/>
        </p:nvSpPr>
        <p:spPr bwMode="auto">
          <a:xfrm>
            <a:off x="3643085" y="57450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Icon&#10;&#10;Description automatically generated">
            <a:extLst>
              <a:ext uri="{FF2B5EF4-FFF2-40B4-BE49-F238E27FC236}">
                <a16:creationId xmlns:a16="http://schemas.microsoft.com/office/drawing/2014/main" id="{5D668EDD-4E5B-7D8B-472E-D0167494185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19999" y="6325352"/>
            <a:ext cx="1524000" cy="52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309A58-E8CE-C715-C415-AE83581DF2C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b="1" kern="1200" dirty="0">
                <a:solidFill>
                  <a:schemeClr val="tx1"/>
                </a:solidFill>
                <a:latin typeface="+mj-lt"/>
                <a:ea typeface="+mj-ea"/>
                <a:cs typeface="+mj-cs"/>
              </a:rPr>
              <a:t>This Ends My Presentation</a:t>
            </a: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Thank You for your participation!</a:t>
            </a:r>
          </a:p>
        </p:txBody>
      </p:sp>
      <p:sp>
        <p:nvSpPr>
          <p:cNvPr id="3" name="Content Placeholder 2">
            <a:extLst>
              <a:ext uri="{FF2B5EF4-FFF2-40B4-BE49-F238E27FC236}">
                <a16:creationId xmlns:a16="http://schemas.microsoft.com/office/drawing/2014/main" id="{D6C4F858-3321-4635-6155-D6789314B300}"/>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dirty="0">
                <a:solidFill>
                  <a:schemeClr val="tx1"/>
                </a:solidFill>
                <a:latin typeface="+mn-lt"/>
                <a:ea typeface="+mn-ea"/>
                <a:cs typeface="+mn-cs"/>
              </a:rPr>
              <a:t> Questions, Comments are welcome!!!!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03662F09-1848-4C54-906B-B9FEC0DFADCE}"/>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bwMode="auto">
          <a:xfrm>
            <a:off x="912623" y="3089564"/>
            <a:ext cx="10363705" cy="3130261"/>
          </a:xfrm>
          <a:prstGeom prst="rect">
            <a:avLst/>
          </a:prstGeom>
          <a:noFill/>
        </p:spPr>
      </p:pic>
    </p:spTree>
    <p:extLst>
      <p:ext uri="{BB962C8B-B14F-4D97-AF65-F5344CB8AC3E}">
        <p14:creationId xmlns:p14="http://schemas.microsoft.com/office/powerpoint/2010/main" val="260073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143F55-E255-7148-D054-BAA5D123555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Lead The Field Be Different</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person standing in front of a whiteboard&#10;&#10;Description automatically generated with medium confidence">
            <a:extLst>
              <a:ext uri="{FF2B5EF4-FFF2-40B4-BE49-F238E27FC236}">
                <a16:creationId xmlns:a16="http://schemas.microsoft.com/office/drawing/2014/main" id="{A8D55626-4980-B270-674F-0DB7602306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306" r="2" b="11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6990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CEDFD-E4CB-885B-AD4C-160CAD12ECF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Show BeVera’s Heart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30081736-FC95-2B75-90BD-4CE7D96B3B91}"/>
              </a:ext>
            </a:extLst>
          </p:cNvPr>
          <p:cNvSpPr>
            <a:spLocks noGrp="1"/>
          </p:cNvSpPr>
          <p:nvPr>
            <p:ph type="body" sz="half" idx="2"/>
          </p:nvPr>
        </p:nvSpPr>
        <p:spPr>
          <a:xfrm>
            <a:off x="572493" y="1911493"/>
            <a:ext cx="6713552" cy="4278995"/>
          </a:xfrm>
        </p:spPr>
        <p:txBody>
          <a:bodyPr vert="horz" lIns="91440" tIns="45720" rIns="91440" bIns="45720" rtlCol="0" anchor="t">
            <a:normAutofit/>
          </a:bodyPr>
          <a:lstStyle/>
          <a:p>
            <a:r>
              <a:rPr lang="en-US" sz="2800" dirty="0"/>
              <a:t>Our heart is what makes us stand out and be the Leaders and have people wanting to follow us.  That’s when you know you’ve moved out of position “1”.  In that position, people follow you because they have to follow you.  You’re their Supervisor or you work in HR or have some prestigious title.  </a:t>
            </a:r>
          </a:p>
          <a:p>
            <a:r>
              <a:rPr lang="en-US" sz="2800" dirty="0"/>
              <a:t>We want others to follow because they respect, trust and see our integrity.</a:t>
            </a:r>
          </a:p>
        </p:txBody>
      </p:sp>
      <p:pic>
        <p:nvPicPr>
          <p:cNvPr id="6" name="Content Placeholder 5">
            <a:extLst>
              <a:ext uri="{FF2B5EF4-FFF2-40B4-BE49-F238E27FC236}">
                <a16:creationId xmlns:a16="http://schemas.microsoft.com/office/drawing/2014/main" id="{18A2D9D5-8D80-7B14-D5DC-3360847E7B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55" r="15505" b="1"/>
          <a:stretch/>
        </p:blipFill>
        <p:spPr>
          <a:xfrm>
            <a:off x="7675658" y="2093976"/>
            <a:ext cx="3941064" cy="4096512"/>
          </a:xfrm>
          <a:prstGeom prst="rect">
            <a:avLst/>
          </a:prstGeom>
        </p:spPr>
      </p:pic>
    </p:spTree>
    <p:extLst>
      <p:ext uri="{BB962C8B-B14F-4D97-AF65-F5344CB8AC3E}">
        <p14:creationId xmlns:p14="http://schemas.microsoft.com/office/powerpoint/2010/main" val="204724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00C00B-E3B6-2612-F6EB-5BAFB3FC4D63}"/>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a:t>Relationship is the Foundation of Leadership</a:t>
            </a:r>
          </a:p>
        </p:txBody>
      </p:sp>
      <p:sp>
        <p:nvSpPr>
          <p:cNvPr id="3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ABDC9E-86E8-7DA3-5C01-8A1F072B0A25}"/>
              </a:ext>
            </a:extLst>
          </p:cNvPr>
          <p:cNvSpPr>
            <a:spLocks noGrp="1"/>
          </p:cNvSpPr>
          <p:nvPr>
            <p:ph sz="half" idx="1"/>
          </p:nvPr>
        </p:nvSpPr>
        <p:spPr>
          <a:xfrm>
            <a:off x="5541263" y="457200"/>
            <a:ext cx="6007608" cy="1929384"/>
          </a:xfrm>
        </p:spPr>
        <p:txBody>
          <a:bodyPr vert="horz" lIns="91440" tIns="45720" rIns="91440" bIns="45720" rtlCol="0" anchor="ctr">
            <a:normAutofit/>
          </a:bodyPr>
          <a:lstStyle/>
          <a:p>
            <a:pPr marL="0" indent="0">
              <a:buNone/>
            </a:pPr>
            <a:r>
              <a:rPr lang="en-US" sz="2200" dirty="0"/>
              <a:t>Leadership is built in Relationship.  You can not lead someone that doesn’t understand  or trust you.</a:t>
            </a:r>
          </a:p>
        </p:txBody>
      </p:sp>
      <p:pic>
        <p:nvPicPr>
          <p:cNvPr id="10" name="Content Placeholder 9" descr="A person sitting at a table with a computer&#10;&#10;Description automatically generated with low confidence">
            <a:extLst>
              <a:ext uri="{FF2B5EF4-FFF2-40B4-BE49-F238E27FC236}">
                <a16:creationId xmlns:a16="http://schemas.microsoft.com/office/drawing/2014/main" id="{0F0DA6F9-5BBB-0CD1-F415-A9BF28B9EC8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581" b="15685"/>
          <a:stretch/>
        </p:blipFill>
        <p:spPr>
          <a:xfrm>
            <a:off x="1302825" y="2569464"/>
            <a:ext cx="3795150" cy="3678936"/>
          </a:xfrm>
          <a:prstGeom prst="rect">
            <a:avLst/>
          </a:prstGeom>
        </p:spPr>
      </p:pic>
      <p:pic>
        <p:nvPicPr>
          <p:cNvPr id="20" name="Picture 19" descr="Icon&#10;&#10;Description automatically generated">
            <a:extLst>
              <a:ext uri="{FF2B5EF4-FFF2-40B4-BE49-F238E27FC236}">
                <a16:creationId xmlns:a16="http://schemas.microsoft.com/office/drawing/2014/main" id="{22CAD8FE-8C87-2AF6-0A52-A0B94BB8AF1A}"/>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6254496" y="3462814"/>
            <a:ext cx="5468112" cy="1892236"/>
          </a:xfrm>
          <a:prstGeom prst="rect">
            <a:avLst/>
          </a:prstGeom>
          <a:noFill/>
        </p:spPr>
      </p:pic>
    </p:spTree>
    <p:extLst>
      <p:ext uri="{BB962C8B-B14F-4D97-AF65-F5344CB8AC3E}">
        <p14:creationId xmlns:p14="http://schemas.microsoft.com/office/powerpoint/2010/main" val="298563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24D30D-4BDD-949B-C3C9-9AC65CD3D24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b="1" i="1" kern="1200" dirty="0">
                <a:solidFill>
                  <a:schemeClr val="tx1"/>
                </a:solidFill>
                <a:latin typeface="+mj-lt"/>
                <a:ea typeface="+mj-ea"/>
                <a:cs typeface="+mj-cs"/>
              </a:rPr>
              <a:t>The Integrity Of The Heart</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5A27DC0A-A8CC-3146-1AFB-F12DB627AC1D}"/>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bwMode="auto">
          <a:xfrm>
            <a:off x="2179114" y="3291840"/>
            <a:ext cx="8461178" cy="2927985"/>
          </a:xfrm>
          <a:prstGeom prst="rect">
            <a:avLst/>
          </a:prstGeom>
          <a:noFill/>
        </p:spPr>
      </p:pic>
    </p:spTree>
    <p:extLst>
      <p:ext uri="{BB962C8B-B14F-4D97-AF65-F5344CB8AC3E}">
        <p14:creationId xmlns:p14="http://schemas.microsoft.com/office/powerpoint/2010/main" val="360647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E1C2-E409-F57A-56A5-B583E69285D2}"/>
              </a:ext>
            </a:extLst>
          </p:cNvPr>
          <p:cNvSpPr>
            <a:spLocks noGrp="1"/>
          </p:cNvSpPr>
          <p:nvPr>
            <p:ph type="title"/>
          </p:nvPr>
        </p:nvSpPr>
        <p:spPr/>
        <p:txBody>
          <a:bodyPr/>
          <a:lstStyle/>
          <a:p>
            <a:pPr algn="ctr"/>
            <a:r>
              <a:rPr lang="en-US" b="1" dirty="0"/>
              <a:t>Person Of Integrity</a:t>
            </a:r>
          </a:p>
        </p:txBody>
      </p:sp>
      <p:sp>
        <p:nvSpPr>
          <p:cNvPr id="3" name="Text Placeholder 2">
            <a:extLst>
              <a:ext uri="{FF2B5EF4-FFF2-40B4-BE49-F238E27FC236}">
                <a16:creationId xmlns:a16="http://schemas.microsoft.com/office/drawing/2014/main" id="{948BE60D-90EB-CF06-C3F5-6786991B917D}"/>
              </a:ext>
            </a:extLst>
          </p:cNvPr>
          <p:cNvSpPr>
            <a:spLocks noGrp="1"/>
          </p:cNvSpPr>
          <p:nvPr>
            <p:ph type="body" idx="1"/>
          </p:nvPr>
        </p:nvSpPr>
        <p:spPr/>
        <p:txBody>
          <a:bodyPr/>
          <a:lstStyle/>
          <a:p>
            <a:r>
              <a:rPr lang="en-US" dirty="0"/>
              <a:t>BeVera’s Definition</a:t>
            </a:r>
          </a:p>
        </p:txBody>
      </p:sp>
      <p:sp>
        <p:nvSpPr>
          <p:cNvPr id="4" name="Content Placeholder 3">
            <a:extLst>
              <a:ext uri="{FF2B5EF4-FFF2-40B4-BE49-F238E27FC236}">
                <a16:creationId xmlns:a16="http://schemas.microsoft.com/office/drawing/2014/main" id="{91558BB8-3FC9-0D1D-47B0-DF8C4C9A3099}"/>
              </a:ext>
            </a:extLst>
          </p:cNvPr>
          <p:cNvSpPr>
            <a:spLocks noGrp="1"/>
          </p:cNvSpPr>
          <p:nvPr>
            <p:ph sz="half" idx="2"/>
          </p:nvPr>
        </p:nvSpPr>
        <p:spPr>
          <a:xfrm>
            <a:off x="839788" y="2505075"/>
            <a:ext cx="5157787" cy="2671762"/>
          </a:xfrm>
        </p:spPr>
        <p:txBody>
          <a:bodyPr/>
          <a:lstStyle/>
          <a:p>
            <a:r>
              <a:rPr lang="en-US" dirty="0"/>
              <a:t>Conducting honest business </a:t>
            </a:r>
          </a:p>
          <a:p>
            <a:r>
              <a:rPr lang="en-US" dirty="0"/>
              <a:t>Valuing the power of the truth</a:t>
            </a:r>
          </a:p>
          <a:p>
            <a:r>
              <a:rPr lang="en-US" dirty="0"/>
              <a:t>Relying on the truth</a:t>
            </a:r>
          </a:p>
        </p:txBody>
      </p:sp>
      <p:sp>
        <p:nvSpPr>
          <p:cNvPr id="5" name="Text Placeholder 4">
            <a:extLst>
              <a:ext uri="{FF2B5EF4-FFF2-40B4-BE49-F238E27FC236}">
                <a16:creationId xmlns:a16="http://schemas.microsoft.com/office/drawing/2014/main" id="{92EE5856-8B7B-2780-35CA-E80AAFA7F6EC}"/>
              </a:ext>
            </a:extLst>
          </p:cNvPr>
          <p:cNvSpPr>
            <a:spLocks noGrp="1"/>
          </p:cNvSpPr>
          <p:nvPr>
            <p:ph type="body" sz="quarter" idx="3"/>
          </p:nvPr>
        </p:nvSpPr>
        <p:spPr/>
        <p:txBody>
          <a:bodyPr/>
          <a:lstStyle/>
          <a:p>
            <a:r>
              <a:rPr lang="en-US" dirty="0"/>
              <a:t>Integrity may have different meanings for different people</a:t>
            </a:r>
          </a:p>
        </p:txBody>
      </p:sp>
      <p:graphicFrame>
        <p:nvGraphicFramePr>
          <p:cNvPr id="10" name="Content Placeholder 5">
            <a:extLst>
              <a:ext uri="{FF2B5EF4-FFF2-40B4-BE49-F238E27FC236}">
                <a16:creationId xmlns:a16="http://schemas.microsoft.com/office/drawing/2014/main" id="{F5DFFF82-8180-4714-F2F2-A8B6A55D342B}"/>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con&#10;&#10;Description automatically generated">
            <a:extLst>
              <a:ext uri="{FF2B5EF4-FFF2-40B4-BE49-F238E27FC236}">
                <a16:creationId xmlns:a16="http://schemas.microsoft.com/office/drawing/2014/main" id="{55E190AB-337F-D4B2-E5BF-F5C33309A964}"/>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890587" y="4631574"/>
            <a:ext cx="1524000" cy="525780"/>
          </a:xfrm>
          <a:prstGeom prst="rect">
            <a:avLst/>
          </a:prstGeom>
          <a:noFill/>
          <a:ln>
            <a:noFill/>
          </a:ln>
        </p:spPr>
      </p:pic>
      <p:pic>
        <p:nvPicPr>
          <p:cNvPr id="8" name="Picture 7" descr="Icon&#10;&#10;Description automatically generated">
            <a:extLst>
              <a:ext uri="{FF2B5EF4-FFF2-40B4-BE49-F238E27FC236}">
                <a16:creationId xmlns:a16="http://schemas.microsoft.com/office/drawing/2014/main" id="{15B0FE97-68D2-E8AD-E78B-0688FB03427B}"/>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006013" y="2480946"/>
            <a:ext cx="1524000" cy="525780"/>
          </a:xfrm>
          <a:prstGeom prst="rect">
            <a:avLst/>
          </a:prstGeom>
          <a:noFill/>
          <a:ln>
            <a:noFill/>
          </a:ln>
        </p:spPr>
      </p:pic>
    </p:spTree>
    <p:extLst>
      <p:ext uri="{BB962C8B-B14F-4D97-AF65-F5344CB8AC3E}">
        <p14:creationId xmlns:p14="http://schemas.microsoft.com/office/powerpoint/2010/main" val="304556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1DD91F5-A18D-6828-B903-C4DB0F7D3BB3}"/>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kern="1200" dirty="0">
                <a:solidFill>
                  <a:srgbClr val="FFFFFF"/>
                </a:solidFill>
                <a:latin typeface="+mj-lt"/>
                <a:ea typeface="+mj-ea"/>
                <a:cs typeface="+mj-cs"/>
              </a:rPr>
              <a:t>Leadership </a:t>
            </a:r>
          </a:p>
        </p:txBody>
      </p:sp>
      <p:sp>
        <p:nvSpPr>
          <p:cNvPr id="4" name="Text Placeholder 3">
            <a:extLst>
              <a:ext uri="{FF2B5EF4-FFF2-40B4-BE49-F238E27FC236}">
                <a16:creationId xmlns:a16="http://schemas.microsoft.com/office/drawing/2014/main" id="{D98D89D4-FFAD-8947-3FED-D4880DF2B74C}"/>
              </a:ext>
            </a:extLst>
          </p:cNvPr>
          <p:cNvSpPr>
            <a:spLocks noGrp="1"/>
          </p:cNvSpPr>
          <p:nvPr>
            <p:ph type="body" sz="half" idx="2"/>
          </p:nvPr>
        </p:nvSpPr>
        <p:spPr>
          <a:xfrm>
            <a:off x="1139635" y="2546161"/>
            <a:ext cx="3200451" cy="2985929"/>
          </a:xfrm>
        </p:spPr>
        <p:txBody>
          <a:bodyPr vert="horz" lIns="91440" tIns="45720" rIns="91440" bIns="45720" rtlCol="0" anchor="t">
            <a:normAutofit/>
          </a:bodyPr>
          <a:lstStyle/>
          <a:p>
            <a:r>
              <a:rPr lang="en-US" sz="1900" dirty="0">
                <a:solidFill>
                  <a:srgbClr val="FEFFFF"/>
                </a:solidFill>
              </a:rPr>
              <a:t>Leadership is the capacity to influence others through inspiration.  That inspiration comes from a passion which is motivated by a sense of Vision and a sense purpose.  So, leadership is very personal.  Leaders actually pursue a passion towards a purpose that gives them a sense of destiny.</a:t>
            </a:r>
          </a:p>
        </p:txBody>
      </p:sp>
      <p:pic>
        <p:nvPicPr>
          <p:cNvPr id="14" name="Picture Placeholder 13" descr="A group of people sitting at a table&#10;&#10;Description automatically generated with low confidence">
            <a:extLst>
              <a:ext uri="{FF2B5EF4-FFF2-40B4-BE49-F238E27FC236}">
                <a16:creationId xmlns:a16="http://schemas.microsoft.com/office/drawing/2014/main" id="{7047C6E3-80B7-F68B-2FA6-B1CA4462AB3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815" b="11815"/>
          <a:stretch>
            <a:fillRect/>
          </a:stretch>
        </p:blipFill>
        <p:spPr>
          <a:xfrm>
            <a:off x="4998268" y="688467"/>
            <a:ext cx="6539075" cy="5161645"/>
          </a:xfrm>
          <a:prstGeom prst="rect">
            <a:avLst/>
          </a:prstGeom>
        </p:spPr>
      </p:pic>
    </p:spTree>
    <p:extLst>
      <p:ext uri="{BB962C8B-B14F-4D97-AF65-F5344CB8AC3E}">
        <p14:creationId xmlns:p14="http://schemas.microsoft.com/office/powerpoint/2010/main" val="118535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1DD91F5-A18D-6828-B903-C4DB0F7D3BB3}"/>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dirty="0">
                <a:solidFill>
                  <a:srgbClr val="FFFFFF"/>
                </a:solidFill>
              </a:rPr>
              <a:t>Presence and Absence </a:t>
            </a:r>
          </a:p>
        </p:txBody>
      </p:sp>
      <p:sp>
        <p:nvSpPr>
          <p:cNvPr id="5" name="Text Placeholder 4">
            <a:extLst>
              <a:ext uri="{FF2B5EF4-FFF2-40B4-BE49-F238E27FC236}">
                <a16:creationId xmlns:a16="http://schemas.microsoft.com/office/drawing/2014/main" id="{713A0037-0412-1FE0-3B73-AC844C835955}"/>
              </a:ext>
            </a:extLst>
          </p:cNvPr>
          <p:cNvSpPr>
            <a:spLocks noGrp="1"/>
          </p:cNvSpPr>
          <p:nvPr>
            <p:ph type="body" sz="half" idx="2"/>
          </p:nvPr>
        </p:nvSpPr>
        <p:spPr>
          <a:xfrm>
            <a:off x="839788" y="2736695"/>
            <a:ext cx="3675941" cy="2665300"/>
          </a:xfrm>
        </p:spPr>
        <p:txBody>
          <a:bodyPr/>
          <a:lstStyle/>
          <a:p>
            <a:r>
              <a:rPr lang="en-US" sz="1900" dirty="0">
                <a:solidFill>
                  <a:srgbClr val="FEFFFF"/>
                </a:solidFill>
              </a:rPr>
              <a:t>Leadership is about making others better as a result of your presence and making sure that impact lasts in your absence.</a:t>
            </a:r>
          </a:p>
          <a:p>
            <a:endParaRPr lang="en-US" sz="1900" dirty="0">
              <a:solidFill>
                <a:srgbClr val="FEFFFF"/>
              </a:solidFill>
            </a:endParaRPr>
          </a:p>
          <a:p>
            <a:r>
              <a:rPr lang="en-US" sz="1900" dirty="0">
                <a:solidFill>
                  <a:srgbClr val="FEFFFF"/>
                </a:solidFill>
              </a:rPr>
              <a:t>It’s called Caring, Trust, Valuing and Integrity of the heart for people.</a:t>
            </a:r>
          </a:p>
          <a:p>
            <a:endParaRPr lang="en-US" sz="1600" dirty="0"/>
          </a:p>
          <a:p>
            <a:endParaRPr lang="en-US" dirty="0"/>
          </a:p>
        </p:txBody>
      </p:sp>
      <p:pic>
        <p:nvPicPr>
          <p:cNvPr id="15" name="Picture 14" descr="A person standing in front of a group of people sitting at desks&#10;&#10;Description automatically generated with medium confidence">
            <a:extLst>
              <a:ext uri="{FF2B5EF4-FFF2-40B4-BE49-F238E27FC236}">
                <a16:creationId xmlns:a16="http://schemas.microsoft.com/office/drawing/2014/main" id="{2DE81D16-3C70-3609-6108-348DE4D50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77" y="253166"/>
            <a:ext cx="7392329" cy="5911715"/>
          </a:xfrm>
          <a:prstGeom prst="rect">
            <a:avLst/>
          </a:prstGeom>
        </p:spPr>
      </p:pic>
    </p:spTree>
    <p:extLst>
      <p:ext uri="{BB962C8B-B14F-4D97-AF65-F5344CB8AC3E}">
        <p14:creationId xmlns:p14="http://schemas.microsoft.com/office/powerpoint/2010/main" val="198025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DD69A5-76B5-75B2-2C44-1A290484BFD1}"/>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Books to Develop your Leadership</a:t>
            </a:r>
          </a:p>
        </p:txBody>
      </p:sp>
      <p:sp>
        <p:nvSpPr>
          <p:cNvPr id="4" name="Text Placeholder 3">
            <a:extLst>
              <a:ext uri="{FF2B5EF4-FFF2-40B4-BE49-F238E27FC236}">
                <a16:creationId xmlns:a16="http://schemas.microsoft.com/office/drawing/2014/main" id="{369334D8-D150-32D9-A9E6-E25CAD10958E}"/>
              </a:ext>
            </a:extLst>
          </p:cNvPr>
          <p:cNvSpPr>
            <a:spLocks noGrp="1"/>
          </p:cNvSpPr>
          <p:nvPr>
            <p:ph type="body" sz="half" idx="2"/>
          </p:nvPr>
        </p:nvSpPr>
        <p:spPr>
          <a:xfrm>
            <a:off x="1424904" y="2543175"/>
            <a:ext cx="3385635" cy="3363846"/>
          </a:xfrm>
        </p:spPr>
        <p:txBody>
          <a:bodyPr vert="horz" lIns="91440" tIns="45720" rIns="91440" bIns="45720" rtlCol="0" anchor="ctr">
            <a:normAutofit/>
          </a:bodyPr>
          <a:lstStyle/>
          <a:p>
            <a:pPr marL="342900" indent="-228600">
              <a:buFont typeface="Arial" panose="020B0604020202020204" pitchFamily="34" charset="0"/>
              <a:buChar char="•"/>
            </a:pPr>
            <a:r>
              <a:rPr lang="en-US" sz="1700" b="1" dirty="0"/>
              <a:t>The Heart Of Leadership – Mark Miller</a:t>
            </a:r>
          </a:p>
          <a:p>
            <a:pPr marL="342900" indent="-228600">
              <a:buFont typeface="Arial" panose="020B0604020202020204" pitchFamily="34" charset="0"/>
              <a:buChar char="•"/>
            </a:pPr>
            <a:r>
              <a:rPr lang="en-US" sz="1700" b="1" dirty="0"/>
              <a:t>The Art Of Caring Leadership – Heather R. Younger</a:t>
            </a:r>
          </a:p>
          <a:p>
            <a:pPr marL="342900" indent="-228600">
              <a:buFont typeface="Arial" panose="020B0604020202020204" pitchFamily="34" charset="0"/>
              <a:buChar char="•"/>
            </a:pPr>
            <a:r>
              <a:rPr lang="en-US" sz="1700" b="1" dirty="0"/>
              <a:t>Heart – Leadership – Ian J. Berry </a:t>
            </a:r>
          </a:p>
          <a:p>
            <a:pPr marL="342900" indent="-228600">
              <a:buFont typeface="Arial" panose="020B0604020202020204" pitchFamily="34" charset="0"/>
              <a:buChar char="•"/>
            </a:pPr>
            <a:r>
              <a:rPr lang="en-US" sz="1700" b="1" dirty="0"/>
              <a:t>Leadership after God’s Own Heart – Jim George</a:t>
            </a:r>
          </a:p>
          <a:p>
            <a:pPr marL="342900" indent="-228600">
              <a:buFont typeface="Arial" panose="020B0604020202020204" pitchFamily="34" charset="0"/>
              <a:buChar char="•"/>
            </a:pPr>
            <a:r>
              <a:rPr lang="en-US" sz="1700" b="1" dirty="0"/>
              <a:t>Books by Myles Munroe</a:t>
            </a:r>
          </a:p>
          <a:p>
            <a:pPr marL="342900" indent="-228600">
              <a:buFont typeface="Arial" panose="020B0604020202020204" pitchFamily="34" charset="0"/>
              <a:buChar char="•"/>
            </a:pPr>
            <a:r>
              <a:rPr lang="en-US" sz="1700" b="1" dirty="0"/>
              <a:t>Books by John Maxwell</a:t>
            </a:r>
          </a:p>
        </p:txBody>
      </p:sp>
      <p:pic>
        <p:nvPicPr>
          <p:cNvPr id="8" name="Picture 7" descr="Text, whiteboard&#10;&#10;Description automatically generated">
            <a:extLst>
              <a:ext uri="{FF2B5EF4-FFF2-40B4-BE49-F238E27FC236}">
                <a16:creationId xmlns:a16="http://schemas.microsoft.com/office/drawing/2014/main" id="{93873859-4E38-85FA-B0E1-14468C622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639" y="2533835"/>
            <a:ext cx="2650372" cy="3333801"/>
          </a:xfrm>
          <a:prstGeom prst="rect">
            <a:avLst/>
          </a:prstGeom>
        </p:spPr>
      </p:pic>
      <p:pic>
        <p:nvPicPr>
          <p:cNvPr id="6" name="Content Placeholder 5" descr="A group of people having a discussion&#10;&#10;Description automatically generated with medium confidence">
            <a:extLst>
              <a:ext uri="{FF2B5EF4-FFF2-40B4-BE49-F238E27FC236}">
                <a16:creationId xmlns:a16="http://schemas.microsoft.com/office/drawing/2014/main" id="{32711A74-2670-8F9F-FE9F-469DC465C9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87032" y="3434952"/>
            <a:ext cx="2657430" cy="1514735"/>
          </a:xfrm>
          <a:prstGeom prst="rect">
            <a:avLst/>
          </a:prstGeom>
        </p:spPr>
      </p:pic>
    </p:spTree>
    <p:extLst>
      <p:ext uri="{BB962C8B-B14F-4D97-AF65-F5344CB8AC3E}">
        <p14:creationId xmlns:p14="http://schemas.microsoft.com/office/powerpoint/2010/main" val="2010413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483F56FEDAF4D9EDB8DD8671F116C" ma:contentTypeVersion="2" ma:contentTypeDescription="Create a new document." ma:contentTypeScope="" ma:versionID="4f07f2fddf03a9e74d48d47a278956a0">
  <xsd:schema xmlns:xsd="http://www.w3.org/2001/XMLSchema" xmlns:xs="http://www.w3.org/2001/XMLSchema" xmlns:p="http://schemas.microsoft.com/office/2006/metadata/properties" xmlns:ns3="05711033-e41f-4650-a9a6-0543617e962b" targetNamespace="http://schemas.microsoft.com/office/2006/metadata/properties" ma:root="true" ma:fieldsID="d40785488f47a94de4eb70a302b913f7" ns3:_="">
    <xsd:import namespace="05711033-e41f-4650-a9a6-0543617e962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11033-e41f-4650-a9a6-0543617e9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DC64D-DE3E-4974-B059-0BBF9F26C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11033-e41f-4650-a9a6-0543617e96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34219-DAF3-4103-B320-4281B983DD5A}">
  <ds:schemaRefs>
    <ds:schemaRef ds:uri="http://schemas.microsoft.com/sharepoint/v3/contenttype/forms"/>
  </ds:schemaRefs>
</ds:datastoreItem>
</file>

<file path=customXml/itemProps3.xml><?xml version="1.0" encoding="utf-8"?>
<ds:datastoreItem xmlns:ds="http://schemas.openxmlformats.org/officeDocument/2006/customXml" ds:itemID="{52F70F7D-C5BD-4F58-9640-503F62B10B68}">
  <ds:schemaRefs>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5711033-e41f-4650-a9a6-0543617e962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481</TotalTime>
  <Words>340</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Heart Of Leadership</vt:lpstr>
      <vt:lpstr>Lead The Field Be Different</vt:lpstr>
      <vt:lpstr>Show BeVera’s Heart</vt:lpstr>
      <vt:lpstr>Relationship is the Foundation of Leadership</vt:lpstr>
      <vt:lpstr>The Integrity Of The Heart</vt:lpstr>
      <vt:lpstr>Person Of Integrity</vt:lpstr>
      <vt:lpstr>Leadership </vt:lpstr>
      <vt:lpstr>Presence and Absence </vt:lpstr>
      <vt:lpstr>Books to Develop your Leadership</vt:lpstr>
      <vt:lpstr>Leaders &amp; Builders of BeVera, our CEO’s</vt:lpstr>
      <vt:lpstr>This Ends My Presentation 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 Of Leadership</dc:title>
  <dc:creator>Linda McCrary</dc:creator>
  <cp:lastModifiedBy>Carmela Jones</cp:lastModifiedBy>
  <cp:revision>8</cp:revision>
  <dcterms:created xsi:type="dcterms:W3CDTF">2022-05-26T07:19:59Z</dcterms:created>
  <dcterms:modified xsi:type="dcterms:W3CDTF">2022-06-01T01:48:33Z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0x010100655483F56FEDAF4D9EDB8DD8671F116C</vt:lpwstr>
  </property>
</Properties>
</file>